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59675" cy="1069181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DD9"/>
    <a:srgbClr val="259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/>
    <p:restoredTop sz="94769"/>
  </p:normalViewPr>
  <p:slideViewPr>
    <p:cSldViewPr snapToGrid="0" showGuides="1">
      <p:cViewPr varScale="1">
        <p:scale>
          <a:sx n="128" d="100"/>
          <a:sy n="128" d="100"/>
        </p:scale>
        <p:origin x="1328" y="20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E7B49E2-8DE4-5F55-1E76-14AB71F1966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D48ACD-8A8F-A92E-8DC1-D03837D33DA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2DE24E-783E-37CC-4050-0E1667031D2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1899E9-4E9F-96F0-4F06-0380ADC97DC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0584C2-AABB-4942-986E-33D92BD8127B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67582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03F15E9-4CF6-B9B6-CD62-DBBCF58CBB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999" y="812517"/>
            <a:ext cx="7127281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7B0EA4E-D565-E0E9-9E8D-AC489481A79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C645564D-0C6A-309B-8287-D6F16216A3D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9B8066-0D15-8842-787C-591CDDBA838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656C46-4F58-659B-F209-B77664A6954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42315F-1DD6-AAC3-AC7F-150D882730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5C969CC-E5C0-4649-8DCA-5DF144E205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68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4204EE0-441B-C8E9-3EFA-4CEC49DA897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8E3D0E-8797-BC47-A27D-2AAEB3427945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2152F320-DB07-87B2-D321-ED2612724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2200" y="812800"/>
            <a:ext cx="2835275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87FFF7D-2EF4-E6B6-322C-48EE720D92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81406-BE50-FAA2-4EE7-A430272E7DC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44566" y="1749420"/>
            <a:ext cx="5670551" cy="372268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640B65-9B7E-5708-AE96-D22E782BE59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4566" y="5614992"/>
            <a:ext cx="5670551" cy="2582859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56936-0455-6C1D-3CEA-A11EE3395D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4F483-ACF1-8B36-4B36-9ECD10D862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5AFA52-51A7-57D2-A3A2-0F983B1B80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16EB96-3AEE-0743-94D1-54053A3B5B9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42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BE5F1-3449-1957-489B-0EF15178F04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0AADB6-8614-8409-4C1C-2E95DF126C2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236271-CF11-B35A-29E8-E57B2BEDB3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8C67DB-B1B6-5D30-0C45-019FC3555D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8A06C0-0B20-0515-F051-13C4F551F7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D829B5-E27A-B04C-B320-D92FE3140AE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15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3A6F20E-83A2-CCB8-9AEF-119649611BC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5481635" y="425452"/>
            <a:ext cx="1700207" cy="827722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AF6810-1B32-C0BD-DDDB-29C6A08FD68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377820" y="425452"/>
            <a:ext cx="4951411" cy="827722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4A387B-AC49-5523-DAE4-8E8D887362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471717-5163-6A54-2970-EDB695EA39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6A034B-99AA-2469-DE67-565D912CE1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ACE23B-59BF-2447-8D52-2E8F80607F8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01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5BC3A-7EA1-A62B-460A-D4CF4539784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B992DB-831F-802A-6992-57A9F782091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3ED278-9D1F-7E41-D6F7-1E09D3F731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516370-7D91-28A5-A62A-5E4FC65549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FDC318-E2E8-1E0C-86F4-550E86FD27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AB1D58-F571-4946-92FB-35F6D4E98A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59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1F28DF-0CCB-C254-9BEA-DDC3E443C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41" y="2665411"/>
            <a:ext cx="6519864" cy="444817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FF9F6E-86CC-7353-89A4-DE90788E17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941" y="7154859"/>
            <a:ext cx="6519864" cy="23383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D0D755-E308-E95D-3974-DE0D8ABE13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A7B2A8-CE43-A2B3-7FEE-F6379E3312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C38D54-9ACE-DE6F-D913-BF5270614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837594-5919-D84F-A3B3-C25D80A3535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22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48751-9EBD-3A5F-62FE-398FCB69BD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821B50-40BB-C09F-BF8F-6A2DAE3288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7820" y="2501898"/>
            <a:ext cx="3325809" cy="62007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9AAA15-CA9A-072C-D0EC-DCA8E846CB6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856033" y="2501898"/>
            <a:ext cx="3325809" cy="62007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12E973-0B8B-88E9-BC53-40FAFFC1B4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5C43A-CF1C-37E9-4B49-5C02B2AB57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F04395-A188-0C5A-1716-7050D638A5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410030-AD7C-B848-8593-CFB8B5E0892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97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F3E769-5BE5-E294-E769-97DE62F4AC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5" y="569908"/>
            <a:ext cx="6519864" cy="20653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732CCE-D894-874D-3E27-B5DFF88247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695" y="2620963"/>
            <a:ext cx="3198808" cy="1284283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FDBB42-F783-2FE3-AD2F-93ADFC1549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20695" y="3905246"/>
            <a:ext cx="3198808" cy="574516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C37806-8DBC-22C8-3711-DB0845A0D1A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827458" y="2620963"/>
            <a:ext cx="3213101" cy="1284283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55BFBC-4BEB-CD8A-4201-8AE349B5E07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3827458" y="3905246"/>
            <a:ext cx="3213101" cy="574516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4F5B6A-703B-D684-6202-DA38530278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282231-FDB3-6E73-9995-57A0F4775A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7FE28F-8732-51FD-413D-177D31F5A8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DBD76F-0CAB-AD46-8155-03D62F6BC8B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08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ECBA1-F119-6C49-84AF-1442B26BBB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B13997-6F9B-575B-FBC9-C2D0FCE57A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2C79C9-CE34-4401-C989-69605678BB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5DCDA2-74A7-351A-1D1C-0877D31BD1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2332E-1797-0C49-A7DB-4DDC391EC3F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ED5728F-E651-827C-9BCF-569A643F5A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0620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EFD352-4A47-2509-BEA6-E9A3771D1D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5" y="712783"/>
            <a:ext cx="2438403" cy="2495553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C2375-8D14-2302-11F7-74D6E78DB1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13101" y="1539877"/>
            <a:ext cx="3827458" cy="75977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5D93F2-EEA8-DEA3-4132-C924426AE74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695" y="3208336"/>
            <a:ext cx="2438403" cy="594200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5FB2A5-6E59-EE61-F272-11DB8FE769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63D292-29CE-DCD8-CDDE-F5C645E8D3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6013BB-6033-B7C5-8D1C-ADBF6A54AB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407AA9-7801-B842-BAE5-E83386969CD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87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E9CEA-E3F7-CD7F-B617-F68BE26AEE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695" y="712783"/>
            <a:ext cx="2438403" cy="2495553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385440-5EF3-361C-FC53-DD6DB1C7E31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213101" y="1539877"/>
            <a:ext cx="3827458" cy="7597777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739915-3CF7-8BA9-BB88-4417B2A769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695" y="3208336"/>
            <a:ext cx="2438403" cy="594200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713549-0905-2DCB-1A87-386B6576FA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90D9A1-549E-9B0A-9399-6F3DBAA740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ED4720-966F-AECE-508F-D90CDCA51D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BB824E-7737-3741-8419-24241BAE488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30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7ACB3B-64D3-8B47-1605-D318EDE39A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003" y="426238"/>
            <a:ext cx="6803638" cy="17845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4722CE-5D03-D1F2-CC58-50233B66CB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8003" y="2501277"/>
            <a:ext cx="6803638" cy="62006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B83F63-4023-3438-50CF-58CF206E1E9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78003" y="9740161"/>
            <a:ext cx="1761116" cy="7365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8010A6-40AC-BD05-90B3-5F2097CB76E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585520" y="9740161"/>
            <a:ext cx="2396157" cy="7365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6D38AF-9D4B-DF39-6DDD-0184A4F539D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420517" y="9740161"/>
            <a:ext cx="1761116" cy="7365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01184D0-BC40-8346-9102-EFAD61816707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83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2670"/>
        </a:spcBef>
        <a:spcAft>
          <a:spcPts val="0"/>
        </a:spcAft>
        <a:buNone/>
        <a:tabLst/>
        <a:defRPr lang="fr-FR" sz="603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rnee-precarite-energetique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E0951E67-5A32-C6F4-0FF0-16575A1BFA6A}"/>
              </a:ext>
            </a:extLst>
          </p:cNvPr>
          <p:cNvSpPr/>
          <p:nvPr/>
        </p:nvSpPr>
        <p:spPr>
          <a:xfrm>
            <a:off x="575998" y="7596003"/>
            <a:ext cx="6479996" cy="13679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B2B2B2"/>
          </a:solidFill>
          <a:ln cap="flat">
            <a:noFill/>
            <a:prstDash val="solid"/>
          </a:ln>
        </p:spPr>
        <p:txBody>
          <a:bodyPr vert="horz" wrap="none" lIns="107999" tIns="63002" rIns="107999" bIns="63002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C6C36B72-4974-2C8F-6F3F-D03DD139D0BD}"/>
              </a:ext>
            </a:extLst>
          </p:cNvPr>
          <p:cNvSpPr/>
          <p:nvPr/>
        </p:nvSpPr>
        <p:spPr>
          <a:xfrm>
            <a:off x="539998" y="7560003"/>
            <a:ext cx="6479996" cy="13679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/>
          </a:solidFill>
          <a:ln w="35999" cap="flat">
            <a:solidFill>
              <a:srgbClr val="1D9DD9"/>
            </a:solidFill>
            <a:prstDash val="solid"/>
            <a:miter/>
          </a:ln>
        </p:spPr>
        <p:txBody>
          <a:bodyPr vert="horz" wrap="none" lIns="107999" tIns="63002" rIns="107999" bIns="63002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D71804C-E0B4-AFB6-5F43-73A7976E74D0}"/>
              </a:ext>
            </a:extLst>
          </p:cNvPr>
          <p:cNvSpPr txBox="1"/>
          <p:nvPr/>
        </p:nvSpPr>
        <p:spPr>
          <a:xfrm>
            <a:off x="729842" y="7704002"/>
            <a:ext cx="5553015" cy="2660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u="none" strike="noStrike" kern="1200" cap="none" spc="0" baseline="0" dirty="0">
                <a:highlight>
                  <a:srgbClr val="FFFFFF"/>
                </a:highlight>
                <a:uFillTx/>
                <a:latin typeface="Avenir Light" panose="020B0402020203020204" pitchFamily="34" charset="77"/>
                <a:ea typeface="Noto Sans CJK SC" pitchFamily="2"/>
                <a:cs typeface="Lohit Devanagari" pitchFamily="2"/>
              </a:rPr>
              <a:t>[Présentation de votre événement en 1 paragraphe : lieu, date, programme, objectif...]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76311B-CA26-5008-E157-ED7F08B4A86F}"/>
              </a:ext>
            </a:extLst>
          </p:cNvPr>
          <p:cNvSpPr/>
          <p:nvPr/>
        </p:nvSpPr>
        <p:spPr>
          <a:xfrm>
            <a:off x="4949505" y="1588811"/>
            <a:ext cx="2610170" cy="445783"/>
          </a:xfrm>
          <a:prstGeom prst="rect">
            <a:avLst/>
          </a:prstGeom>
          <a:solidFill>
            <a:srgbClr val="2593C5">
              <a:alpha val="902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2593C5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8F08641-5158-79E2-17DC-2AA7AB55C3BB}"/>
              </a:ext>
            </a:extLst>
          </p:cNvPr>
          <p:cNvSpPr txBox="1"/>
          <p:nvPr/>
        </p:nvSpPr>
        <p:spPr>
          <a:xfrm>
            <a:off x="4882744" y="1588811"/>
            <a:ext cx="2039027" cy="445784"/>
          </a:xfrm>
          <a:prstGeom prst="rect">
            <a:avLst/>
          </a:prstGeom>
          <a:noFill/>
          <a:ln>
            <a:noFill/>
          </a:ln>
        </p:spPr>
        <p:txBody>
          <a:bodyPr vert="horz" wrap="square" lIns="59838" tIns="29919" rIns="59838" bIns="29919" anchorCtr="0" compatLnSpc="0">
            <a:spAutoFit/>
          </a:bodyPr>
          <a:lstStyle/>
          <a:p>
            <a:pPr algn="r" hangingPunct="0"/>
            <a:r>
              <a:rPr lang="fr-FR" sz="2200" b="1" dirty="0">
                <a:solidFill>
                  <a:schemeClr val="bg1"/>
                </a:solidFill>
                <a:latin typeface="Avenir Black" panose="02000503020000020003" pitchFamily="2" charset="0"/>
                <a:ea typeface="Noto Sans CJK SC" pitchFamily="2"/>
                <a:cs typeface="Lohit Devanagari" pitchFamily="2"/>
              </a:rPr>
              <a:t>LE XX/XX/22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5A6DBFA-E657-087D-C65A-C9000B637604}"/>
              </a:ext>
            </a:extLst>
          </p:cNvPr>
          <p:cNvSpPr txBox="1"/>
          <p:nvPr/>
        </p:nvSpPr>
        <p:spPr>
          <a:xfrm>
            <a:off x="575998" y="9529409"/>
            <a:ext cx="4373507" cy="616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r>
              <a:rPr lang="fr-FR" sz="1000" kern="15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Noto Serif CJK SC" panose="02020600060500020200" pitchFamily="18" charset="0"/>
                <a:cs typeface="Lohit Devanagari"/>
              </a:rPr>
              <a:t>Le </a:t>
            </a:r>
            <a:r>
              <a:rPr lang="fr-FR" sz="1000" b="1" kern="150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Noto Serif CJK SC" panose="02020600060500020200" pitchFamily="18" charset="0"/>
                <a:cs typeface="Lohit Devanagari"/>
              </a:rPr>
              <a:t>PROGRAMME COMPLET </a:t>
            </a:r>
            <a:r>
              <a:rPr lang="fr-FR" sz="1000" kern="15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Noto Serif CJK SC" panose="02020600060500020200" pitchFamily="18" charset="0"/>
                <a:cs typeface="Lohit Devanagari"/>
              </a:rPr>
              <a:t>de la Journée contre la précarité énergétique est disponible sur  </a:t>
            </a:r>
            <a:r>
              <a:rPr lang="fr-FR" sz="1000" u="sng" kern="15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Avenir Light" panose="020B0402020203020204" pitchFamily="34" charset="77"/>
                <a:ea typeface="Noto Serif CJK SC" panose="02020600060500020200" pitchFamily="18" charset="0"/>
                <a:cs typeface="Lohit Devanag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www.journee-precarite-energetique.fr</a:t>
            </a:r>
            <a:endParaRPr lang="fr-FR" sz="1000" kern="15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Noto Serif CJK SC" panose="02020600060500020200" pitchFamily="18" charset="0"/>
              <a:cs typeface="Lohit Devanagari"/>
            </a:endParaRPr>
          </a:p>
          <a:p>
            <a:r>
              <a:rPr lang="fr-FR" sz="1000" kern="150" dirty="0" err="1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Noto Serif CJK SC" panose="02020600060500020200" pitchFamily="18" charset="0"/>
                <a:cs typeface="Lohit Devanagari"/>
              </a:rPr>
              <a:t>journee.precarite.energetique@gmail.com</a:t>
            </a:r>
            <a:endParaRPr lang="fr-FR" sz="1000" kern="15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Noto Serif CJK SC" panose="02020600060500020200" pitchFamily="18" charset="0"/>
              <a:cs typeface="Lohit Devanagari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6BB7F57-91E8-70F6-9853-D2CDBF697F6A}"/>
              </a:ext>
            </a:extLst>
          </p:cNvPr>
          <p:cNvSpPr txBox="1"/>
          <p:nvPr/>
        </p:nvSpPr>
        <p:spPr>
          <a:xfrm>
            <a:off x="5305467" y="9529409"/>
            <a:ext cx="4373507" cy="621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r>
              <a:rPr lang="fr-FR" sz="1000" b="1" kern="150" dirty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Noto Serif CJK SC" panose="02020600060500020200" pitchFamily="18" charset="0"/>
                <a:cs typeface="Lohit Devanagari"/>
              </a:rPr>
              <a:t>CONTACTS </a:t>
            </a:r>
          </a:p>
          <a:p>
            <a:r>
              <a:rPr lang="fr-FR" sz="1000" kern="150" dirty="0">
                <a:solidFill>
                  <a:schemeClr val="bg1"/>
                </a:solidFill>
                <a:effectLst/>
                <a:latin typeface="Avenir Light" panose="020B0402020203020204" pitchFamily="34" charset="77"/>
                <a:ea typeface="Noto Serif CJK SC" panose="02020600060500020200" pitchFamily="18" charset="0"/>
                <a:cs typeface="Lohit Devanagari"/>
              </a:rPr>
              <a:t>Votre adresse mail</a:t>
            </a:r>
          </a:p>
          <a:p>
            <a:r>
              <a:rPr lang="fr-FR" sz="1000" kern="150" dirty="0">
                <a:solidFill>
                  <a:schemeClr val="bg1"/>
                </a:solidFill>
                <a:latin typeface="Avenir Light" panose="020B0402020203020204" pitchFamily="34" charset="77"/>
                <a:ea typeface="Noto Serif CJK SC" panose="02020600060500020200" pitchFamily="18" charset="0"/>
                <a:cs typeface="Lohit Devanagari"/>
              </a:rPr>
              <a:t>Votre numéro de téléphone</a:t>
            </a:r>
            <a:endParaRPr lang="fr-FR" sz="1000" kern="15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Noto Serif CJK SC" panose="02020600060500020200" pitchFamily="18" charset="0"/>
              <a:cs typeface="Lohit Devanagari"/>
            </a:endParaRPr>
          </a:p>
        </p:txBody>
      </p:sp>
      <p:pic>
        <p:nvPicPr>
          <p:cNvPr id="34" name="Image 3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39EDF49-CC1E-8F60-2238-493237CA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940" y="9553031"/>
            <a:ext cx="241300" cy="1778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FCF6632-3080-76F9-1B0F-A42598E8C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500000">
            <a:off x="4655404" y="9799086"/>
            <a:ext cx="266700" cy="17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59</Words>
  <Application>Microsoft Macintosh PowerPoint</Application>
  <PresentationFormat>Personnalisé</PresentationFormat>
  <Paragraphs>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Avenir Black</vt:lpstr>
      <vt:lpstr>Avenir Light</vt:lpstr>
      <vt:lpstr>Calibri</vt:lpstr>
      <vt:lpstr>Liberation Sans</vt:lpstr>
      <vt:lpstr>Liberation Serif</vt:lpstr>
      <vt:lpstr>Standard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pauline.sciot@gmail.com</cp:lastModifiedBy>
  <cp:revision>18</cp:revision>
  <dcterms:created xsi:type="dcterms:W3CDTF">2021-06-21T18:14:33Z</dcterms:created>
  <dcterms:modified xsi:type="dcterms:W3CDTF">2022-10-25T12:37:05Z</dcterms:modified>
</cp:coreProperties>
</file>