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6840538" cy="6840538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2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DD9"/>
    <a:srgbClr val="259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2776" y="176"/>
      </p:cViewPr>
      <p:guideLst>
        <p:guide orient="horz" pos="2154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4F8FD26-C8AC-DAA2-06B6-B654C377AE0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F56344-0D6B-0F4A-5DE9-18B477B5701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AC918A-2825-E5A1-A8BD-CF8B527FF03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4A9269-C462-1204-C8ED-40FC2257C5D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CC97003-310D-384F-9E99-A2A15F5F6585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216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4807F4-3AF8-E05F-7ADA-539D0B2F78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74D73C-515F-06B4-565A-0F3088B773C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CD7FC7A1-D934-EAA3-12DA-075FCA7B39C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932C79-13A2-1FF3-E571-613186849ED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4816AD-840A-78E9-7751-2267817408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E31EA0-FDA5-7F0F-886A-98C8B6FF02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C582F9F-26DB-734A-B0B9-07945042208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28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43597" marR="0" indent="-143597" rtl="0" hangingPunct="0">
      <a:tabLst/>
      <a:defRPr lang="fr-FR" sz="133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303947" algn="l" defTabSz="607893" rtl="0" eaLnBrk="1" latinLnBrk="0" hangingPunct="1">
      <a:defRPr sz="798" kern="1200">
        <a:solidFill>
          <a:schemeClr val="tx1"/>
        </a:solidFill>
        <a:latin typeface="+mn-lt"/>
        <a:ea typeface="+mn-ea"/>
        <a:cs typeface="+mn-cs"/>
      </a:defRPr>
    </a:lvl2pPr>
    <a:lvl3pPr marL="607893" algn="l" defTabSz="607893" rtl="0" eaLnBrk="1" latinLnBrk="0" hangingPunct="1">
      <a:defRPr sz="798" kern="1200">
        <a:solidFill>
          <a:schemeClr val="tx1"/>
        </a:solidFill>
        <a:latin typeface="+mn-lt"/>
        <a:ea typeface="+mn-ea"/>
        <a:cs typeface="+mn-cs"/>
      </a:defRPr>
    </a:lvl3pPr>
    <a:lvl4pPr marL="911840" algn="l" defTabSz="607893" rtl="0" eaLnBrk="1" latinLnBrk="0" hangingPunct="1">
      <a:defRPr sz="798" kern="1200">
        <a:solidFill>
          <a:schemeClr val="tx1"/>
        </a:solidFill>
        <a:latin typeface="+mn-lt"/>
        <a:ea typeface="+mn-ea"/>
        <a:cs typeface="+mn-cs"/>
      </a:defRPr>
    </a:lvl4pPr>
    <a:lvl5pPr marL="1215786" algn="l" defTabSz="607893" rtl="0" eaLnBrk="1" latinLnBrk="0" hangingPunct="1">
      <a:defRPr sz="798" kern="1200">
        <a:solidFill>
          <a:schemeClr val="tx1"/>
        </a:solidFill>
        <a:latin typeface="+mn-lt"/>
        <a:ea typeface="+mn-ea"/>
        <a:cs typeface="+mn-cs"/>
      </a:defRPr>
    </a:lvl5pPr>
    <a:lvl6pPr marL="1519733" algn="l" defTabSz="607893" rtl="0" eaLnBrk="1" latinLnBrk="0" hangingPunct="1">
      <a:defRPr sz="798" kern="1200">
        <a:solidFill>
          <a:schemeClr val="tx1"/>
        </a:solidFill>
        <a:latin typeface="+mn-lt"/>
        <a:ea typeface="+mn-ea"/>
        <a:cs typeface="+mn-cs"/>
      </a:defRPr>
    </a:lvl6pPr>
    <a:lvl7pPr marL="1823679" algn="l" defTabSz="607893" rtl="0" eaLnBrk="1" latinLnBrk="0" hangingPunct="1">
      <a:defRPr sz="798" kern="1200">
        <a:solidFill>
          <a:schemeClr val="tx1"/>
        </a:solidFill>
        <a:latin typeface="+mn-lt"/>
        <a:ea typeface="+mn-ea"/>
        <a:cs typeface="+mn-cs"/>
      </a:defRPr>
    </a:lvl7pPr>
    <a:lvl8pPr marL="2127626" algn="l" defTabSz="607893" rtl="0" eaLnBrk="1" latinLnBrk="0" hangingPunct="1">
      <a:defRPr sz="798" kern="1200">
        <a:solidFill>
          <a:schemeClr val="tx1"/>
        </a:solidFill>
        <a:latin typeface="+mn-lt"/>
        <a:ea typeface="+mn-ea"/>
        <a:cs typeface="+mn-cs"/>
      </a:defRPr>
    </a:lvl8pPr>
    <a:lvl9pPr marL="2431572" algn="l" defTabSz="607893" rtl="0" eaLnBrk="1" latinLnBrk="0" hangingPunct="1">
      <a:defRPr sz="7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8904EC-10AB-F9C2-679C-061A114032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ED8D41E-C981-8D40-BE8D-B600198BE19D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5DD7A6-D415-63A2-2898-AE4ECD6512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774825" y="812800"/>
            <a:ext cx="40100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4AF5ED7-C704-7A17-B3FC-E27DBE0B3B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8904EC-10AB-F9C2-679C-061A114032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ED8D41E-C981-8D40-BE8D-B600198BE19D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5DD7A6-D415-63A2-2898-AE4ECD6512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774825" y="812800"/>
            <a:ext cx="40100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4AF5ED7-C704-7A17-B3FC-E27DBE0B3B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99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4679E5-5723-224D-A718-1D2E28E74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32DEE8-8D8B-BA42-B166-98BFCDF2B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25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93195-A17A-8B47-B8D5-5F760F3F9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80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15F3C3-5095-DD43-8152-7143E7DDD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6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0F7474-9DD2-7C45-BB18-58F7CEEE8E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95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5D27E8-6BE5-4F4B-8B3A-08EF064CB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50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58A953-822D-024E-80AB-143750B3A3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4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7B55D77-3FDE-E3B1-74CA-0547C6F3E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5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2" pos="21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4B8EE9-1F3D-1813-D3A1-446268A8C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005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2" pos="215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82ED71-023A-D645-8065-6CCAA25E0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1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794BA2-EDE0-CB48-8B72-4E483A7D8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C5D47F2-79AD-D741-9BDD-A69888E97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98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9087574-0199-7061-8288-1D84AC6D82A6}"/>
              </a:ext>
            </a:extLst>
          </p:cNvPr>
          <p:cNvSpPr txBox="1"/>
          <p:nvPr/>
        </p:nvSpPr>
        <p:spPr>
          <a:xfrm>
            <a:off x="549048" y="5237823"/>
            <a:ext cx="4657472" cy="1163417"/>
          </a:xfrm>
          <a:prstGeom prst="rect">
            <a:avLst/>
          </a:prstGeom>
          <a:noFill/>
          <a:ln>
            <a:noFill/>
          </a:ln>
        </p:spPr>
        <p:txBody>
          <a:bodyPr vert="horz" wrap="none" lIns="59838" tIns="29919" rIns="59838" bIns="29919" anchorCtr="0" compatLnSpc="0">
            <a:spAutoFit/>
          </a:bodyPr>
          <a:lstStyle/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r>
              <a:rPr lang="fr-FR" sz="4388" dirty="0">
                <a:solidFill>
                  <a:srgbClr val="1D9DD9"/>
                </a:solidFill>
                <a:latin typeface="Avenir Light" panose="020B0402020203020204" pitchFamily="34" charset="77"/>
                <a:ea typeface="Noto Sans CJK SC" pitchFamily="2"/>
                <a:cs typeface="Lohit Devanagari" pitchFamily="2"/>
              </a:rPr>
              <a:t>NOM DE VOTRE </a:t>
            </a:r>
          </a:p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r>
              <a:rPr lang="fr-FR" sz="4388" dirty="0">
                <a:solidFill>
                  <a:srgbClr val="1D9DD9"/>
                </a:solidFill>
                <a:latin typeface="Avenir Light" panose="020B0402020203020204" pitchFamily="34" charset="77"/>
                <a:ea typeface="Noto Sans CJK SC" pitchFamily="2"/>
                <a:cs typeface="Lohit Devanagari" pitchFamily="2"/>
              </a:rPr>
              <a:t>ÉVÉNEMENT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40A2AB-3AD5-286B-0C55-D1D5F6561FC5}"/>
              </a:ext>
            </a:extLst>
          </p:cNvPr>
          <p:cNvSpPr/>
          <p:nvPr/>
        </p:nvSpPr>
        <p:spPr>
          <a:xfrm>
            <a:off x="674914" y="2986008"/>
            <a:ext cx="6183399" cy="677669"/>
          </a:xfrm>
          <a:prstGeom prst="rect">
            <a:avLst/>
          </a:prstGeom>
          <a:solidFill>
            <a:srgbClr val="2593C5">
              <a:alpha val="90203"/>
            </a:srgbClr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593C5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47EB28-414C-A79F-DD82-23C424A24382}"/>
              </a:ext>
            </a:extLst>
          </p:cNvPr>
          <p:cNvSpPr txBox="1"/>
          <p:nvPr/>
        </p:nvSpPr>
        <p:spPr>
          <a:xfrm>
            <a:off x="797992" y="3055954"/>
            <a:ext cx="3974207" cy="585951"/>
          </a:xfrm>
          <a:prstGeom prst="rect">
            <a:avLst/>
          </a:prstGeom>
          <a:noFill/>
          <a:ln>
            <a:noFill/>
          </a:ln>
        </p:spPr>
        <p:txBody>
          <a:bodyPr vert="horz" wrap="none" lIns="59838" tIns="29919" rIns="59838" bIns="29919" anchorCtr="0" compatLnSpc="0">
            <a:spAutoFit/>
          </a:bodyPr>
          <a:lstStyle/>
          <a:p>
            <a:pPr hangingPunct="0"/>
            <a:r>
              <a:rPr lang="fr-FR" sz="3000" b="1" dirty="0">
                <a:solidFill>
                  <a:schemeClr val="bg1"/>
                </a:solidFill>
                <a:latin typeface="Avenir Black" panose="02000503020000020003" pitchFamily="2" charset="0"/>
                <a:ea typeface="Noto Sans CJK SC" pitchFamily="2"/>
                <a:cs typeface="Lohit Devanagari" pitchFamily="2"/>
              </a:rPr>
              <a:t>LE XXXX À XXXXXX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9087574-0199-7061-8288-1D84AC6D82A6}"/>
              </a:ext>
            </a:extLst>
          </p:cNvPr>
          <p:cNvSpPr txBox="1"/>
          <p:nvPr/>
        </p:nvSpPr>
        <p:spPr>
          <a:xfrm>
            <a:off x="330162" y="1753041"/>
            <a:ext cx="6233923" cy="3692827"/>
          </a:xfrm>
          <a:prstGeom prst="rect">
            <a:avLst/>
          </a:prstGeom>
          <a:noFill/>
          <a:ln>
            <a:noFill/>
          </a:ln>
        </p:spPr>
        <p:txBody>
          <a:bodyPr vert="horz" wrap="square" lIns="59838" tIns="29919" rIns="59838" bIns="29919" anchorCtr="0" compatLnSpc="0">
            <a:spAutoFit/>
          </a:bodyPr>
          <a:lstStyle/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r>
              <a:rPr lang="fr-FR" sz="2000" dirty="0">
                <a:solidFill>
                  <a:srgbClr val="1D9DD9"/>
                </a:solidFill>
                <a:latin typeface="Avenir Light" panose="020B0402020203020204" pitchFamily="34" charset="77"/>
                <a:ea typeface="Noto Sans CJK SC" pitchFamily="2"/>
                <a:cs typeface="Lohit Devanagari" pitchFamily="2"/>
              </a:rPr>
              <a:t>Description/programme</a:t>
            </a:r>
          </a:p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endParaRPr lang="fr-FR" sz="2000" dirty="0">
              <a:solidFill>
                <a:srgbClr val="1D9DD9"/>
              </a:solidFill>
              <a:latin typeface="Avenir Light" panose="020B0402020203020204" pitchFamily="34" charset="77"/>
              <a:ea typeface="Noto Sans CJK SC" pitchFamily="2"/>
              <a:cs typeface="Lohit Devanagari" pitchFamily="2"/>
            </a:endParaRPr>
          </a:p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endParaRPr lang="fr-FR" sz="2000" dirty="0">
              <a:solidFill>
                <a:srgbClr val="1D9DD9"/>
              </a:solidFill>
              <a:latin typeface="Avenir Light" panose="020B0402020203020204" pitchFamily="34" charset="77"/>
              <a:ea typeface="Noto Sans CJK SC" pitchFamily="2"/>
              <a:cs typeface="Lohit Devanagari" pitchFamily="2"/>
            </a:endParaRPr>
          </a:p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endParaRPr lang="fr-FR" sz="2000" dirty="0">
              <a:solidFill>
                <a:srgbClr val="1D9DD9"/>
              </a:solidFill>
              <a:latin typeface="Avenir Light" panose="020B0402020203020204" pitchFamily="34" charset="77"/>
              <a:ea typeface="Noto Sans CJK SC" pitchFamily="2"/>
              <a:cs typeface="Lohit Devanagari" pitchFamily="2"/>
            </a:endParaRPr>
          </a:p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endParaRPr lang="fr-FR" sz="2000" dirty="0">
              <a:solidFill>
                <a:srgbClr val="1D9DD9"/>
              </a:solidFill>
              <a:latin typeface="Avenir Light" panose="020B0402020203020204" pitchFamily="34" charset="77"/>
              <a:ea typeface="Noto Sans CJK SC" pitchFamily="2"/>
              <a:cs typeface="Lohit Devanagari" pitchFamily="2"/>
            </a:endParaRPr>
          </a:p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endParaRPr lang="fr-FR" sz="2000" dirty="0">
              <a:solidFill>
                <a:srgbClr val="1D9DD9"/>
              </a:solidFill>
              <a:latin typeface="Avenir Light" panose="020B0402020203020204" pitchFamily="34" charset="77"/>
              <a:ea typeface="Noto Sans CJK SC" pitchFamily="2"/>
              <a:cs typeface="Lohit Devanagari" pitchFamily="2"/>
            </a:endParaRPr>
          </a:p>
          <a:p>
            <a:pPr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endParaRPr lang="fr-FR" sz="2000" dirty="0">
              <a:solidFill>
                <a:srgbClr val="1D9DD9"/>
              </a:solidFill>
              <a:latin typeface="Avenir Light" panose="020B0402020203020204" pitchFamily="34" charset="77"/>
              <a:ea typeface="Noto Sans CJK SC" pitchFamily="2"/>
              <a:cs typeface="Lohit Devanagari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82CA3C-C816-EB6A-7B49-5367729C122D}"/>
              </a:ext>
            </a:extLst>
          </p:cNvPr>
          <p:cNvSpPr txBox="1"/>
          <p:nvPr/>
        </p:nvSpPr>
        <p:spPr>
          <a:xfrm>
            <a:off x="1927834" y="589624"/>
            <a:ext cx="4364827" cy="1163417"/>
          </a:xfrm>
          <a:prstGeom prst="rect">
            <a:avLst/>
          </a:prstGeom>
          <a:noFill/>
          <a:ln>
            <a:noFill/>
          </a:ln>
        </p:spPr>
        <p:txBody>
          <a:bodyPr vert="horz" wrap="none" lIns="59838" tIns="29919" rIns="59838" bIns="29919" anchorCtr="0" compatLnSpc="0">
            <a:spAutoFit/>
          </a:bodyPr>
          <a:lstStyle/>
          <a:p>
            <a:pPr algn="r"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r>
              <a:rPr lang="fr-FR" sz="4388" dirty="0">
                <a:solidFill>
                  <a:srgbClr val="1D9DD9"/>
                </a:solidFill>
                <a:latin typeface="Avenir Light" panose="020B0402020203020204" pitchFamily="34" charset="77"/>
                <a:ea typeface="Noto Sans CJK SC" pitchFamily="2"/>
                <a:cs typeface="Lohit Devanagari" pitchFamily="2"/>
              </a:rPr>
              <a:t>NOM DE VOTRE</a:t>
            </a:r>
          </a:p>
          <a:p>
            <a:pPr algn="r" hangingPunct="0">
              <a:lnSpc>
                <a:spcPts val="4136"/>
              </a:lnSpc>
              <a:defRPr>
                <a:solidFill>
                  <a:srgbClr val="1B7BAE"/>
                </a:solidFill>
              </a:defRPr>
            </a:pPr>
            <a:r>
              <a:rPr lang="fr-FR" sz="4388" dirty="0">
                <a:solidFill>
                  <a:srgbClr val="1D9DD9"/>
                </a:solidFill>
                <a:latin typeface="Avenir Light" panose="020B0402020203020204" pitchFamily="34" charset="77"/>
                <a:ea typeface="Noto Sans CJK SC" pitchFamily="2"/>
                <a:cs typeface="Lohit Devanagari" pitchFamily="2"/>
              </a:rPr>
              <a:t>ÉVÉNEMENT</a:t>
            </a:r>
          </a:p>
        </p:txBody>
      </p:sp>
    </p:spTree>
    <p:extLst>
      <p:ext uri="{BB962C8B-B14F-4D97-AF65-F5344CB8AC3E}">
        <p14:creationId xmlns:p14="http://schemas.microsoft.com/office/powerpoint/2010/main" val="305761559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17</Words>
  <Application>Microsoft Macintosh PowerPoint</Application>
  <PresentationFormat>Personnalisé</PresentationFormat>
  <Paragraphs>12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Avenir Black</vt:lpstr>
      <vt:lpstr>Avenir Light</vt:lpstr>
      <vt:lpstr>Calibri</vt:lpstr>
      <vt:lpstr>Calibri Light</vt:lpstr>
      <vt:lpstr>Liberation Sans</vt:lpstr>
      <vt:lpstr>Liberation Serif</vt:lpstr>
      <vt:lpstr>Standard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pauline.sciot@gmail.com</cp:lastModifiedBy>
  <cp:revision>41</cp:revision>
  <dcterms:created xsi:type="dcterms:W3CDTF">2021-03-30T11:36:23Z</dcterms:created>
  <dcterms:modified xsi:type="dcterms:W3CDTF">2022-10-25T12:30:28Z</dcterms:modified>
</cp:coreProperties>
</file>