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9"/>
    <p:restoredTop sz="94641"/>
  </p:normalViewPr>
  <p:slideViewPr>
    <p:cSldViewPr snapToGrid="0">
      <p:cViewPr varScale="1">
        <p:scale>
          <a:sx n="87" d="100"/>
          <a:sy n="87" d="100"/>
        </p:scale>
        <p:origin x="16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3C4061-3E29-1342-99E3-104F80C86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1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63ED-F271-2549-8557-BC0C2150B0E6}" type="datetimeFigureOut">
              <a:rPr lang="fr-FR" smtClean="0"/>
              <a:t>26/09/2022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4AC7-32AB-E241-B684-4DE7799247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1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9A692660-E2D0-9E9C-3F35-20E4DF6C347E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75188" y="7005484"/>
            <a:ext cx="6415547" cy="2492477"/>
          </a:xfrm>
        </p:spPr>
        <p:txBody>
          <a:bodyPr/>
          <a:lstStyle/>
          <a:p>
            <a:pPr marL="0" indent="0" algn="ctr">
              <a:buNone/>
            </a:pPr>
            <a:r>
              <a:rPr lang="fr-FR" dirty="0">
                <a:latin typeface="Avenir Medium" panose="02000503020000020003" pitchFamily="2" charset="0"/>
              </a:rPr>
              <a:t>INFORMATIONS </a:t>
            </a:r>
          </a:p>
          <a:p>
            <a:pPr marL="0" indent="0" algn="ctr">
              <a:buNone/>
            </a:pPr>
            <a:r>
              <a:rPr lang="fr-FR" dirty="0">
                <a:latin typeface="Avenir Medium" panose="02000503020000020003" pitchFamily="2" charset="0"/>
              </a:rPr>
              <a:t>sur votre évènement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3904F-2D8A-AC49-B8A3-ACD061B5FD77}"/>
              </a:ext>
            </a:extLst>
          </p:cNvPr>
          <p:cNvSpPr/>
          <p:nvPr/>
        </p:nvSpPr>
        <p:spPr>
          <a:xfrm>
            <a:off x="619433" y="9335729"/>
            <a:ext cx="1283109" cy="737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Insérez</a:t>
            </a:r>
          </a:p>
          <a:p>
            <a:r>
              <a:rPr lang="fr-FR" dirty="0">
                <a:solidFill>
                  <a:schemeClr val="tx1"/>
                </a:solidFill>
              </a:rPr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27143867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7</Words>
  <Application>Microsoft Macintosh PowerPoint</Application>
  <PresentationFormat>Personnalisé</PresentationFormat>
  <Paragraphs>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Avenir Medium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pauline.sciot@gmail.com</dc:creator>
  <cp:lastModifiedBy>Utilisateur Microsoft Office</cp:lastModifiedBy>
  <cp:revision>7</cp:revision>
  <dcterms:created xsi:type="dcterms:W3CDTF">2022-09-22T17:32:31Z</dcterms:created>
  <dcterms:modified xsi:type="dcterms:W3CDTF">2022-09-26T12:06:26Z</dcterms:modified>
</cp:coreProperties>
</file>