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</p:sldIdLst>
  <p:sldSz cx="10691813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07"/>
    <p:restoredTop sz="94731"/>
  </p:normalViewPr>
  <p:slideViewPr>
    <p:cSldViewPr snapToGrid="0">
      <p:cViewPr>
        <p:scale>
          <a:sx n="84" d="100"/>
          <a:sy n="84" d="100"/>
        </p:scale>
        <p:origin x="3144" y="7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749795"/>
            <a:ext cx="9088041" cy="3722335"/>
          </a:xfrm>
        </p:spPr>
        <p:txBody>
          <a:bodyPr anchor="b"/>
          <a:lstStyle>
            <a:lvl1pPr algn="ctr">
              <a:defRPr sz="7016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5615678"/>
            <a:ext cx="8018860" cy="2581379"/>
          </a:xfrm>
        </p:spPr>
        <p:txBody>
          <a:bodyPr/>
          <a:lstStyle>
            <a:lvl1pPr marL="0" indent="0" algn="ctr">
              <a:buNone/>
              <a:defRPr sz="2806"/>
            </a:lvl1pPr>
            <a:lvl2pPr marL="534604" indent="0" algn="ctr">
              <a:buNone/>
              <a:defRPr sz="2339"/>
            </a:lvl2pPr>
            <a:lvl3pPr marL="1069208" indent="0" algn="ctr">
              <a:buNone/>
              <a:defRPr sz="2105"/>
            </a:lvl3pPr>
            <a:lvl4pPr marL="1603812" indent="0" algn="ctr">
              <a:buNone/>
              <a:defRPr sz="1871"/>
            </a:lvl4pPr>
            <a:lvl5pPr marL="2138416" indent="0" algn="ctr">
              <a:buNone/>
              <a:defRPr sz="1871"/>
            </a:lvl5pPr>
            <a:lvl6pPr marL="2673020" indent="0" algn="ctr">
              <a:buNone/>
              <a:defRPr sz="1871"/>
            </a:lvl6pPr>
            <a:lvl7pPr marL="3207624" indent="0" algn="ctr">
              <a:buNone/>
              <a:defRPr sz="1871"/>
            </a:lvl7pPr>
            <a:lvl8pPr marL="3742228" indent="0" algn="ctr">
              <a:buNone/>
              <a:defRPr sz="1871"/>
            </a:lvl8pPr>
            <a:lvl9pPr marL="4276832" indent="0" algn="ctr">
              <a:buNone/>
              <a:defRPr sz="1871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27076-DEC0-5E47-8F2A-C231A6F0D9AC}" type="datetimeFigureOut">
              <a:rPr lang="fr-FR" smtClean="0"/>
              <a:t>13/10/2023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DC4DA-87E7-E343-9B35-C76FF0B468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5200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27076-DEC0-5E47-8F2A-C231A6F0D9AC}" type="datetimeFigureOut">
              <a:rPr lang="fr-FR" smtClean="0"/>
              <a:t>13/10/2023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DC4DA-87E7-E343-9B35-C76FF0B468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4225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569240"/>
            <a:ext cx="2305422" cy="906081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569240"/>
            <a:ext cx="6782619" cy="906081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27076-DEC0-5E47-8F2A-C231A6F0D9AC}" type="datetimeFigureOut">
              <a:rPr lang="fr-FR" smtClean="0"/>
              <a:t>13/10/2023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DC4DA-87E7-E343-9B35-C76FF0B468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5127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27076-DEC0-5E47-8F2A-C231A6F0D9AC}" type="datetimeFigureOut">
              <a:rPr lang="fr-FR" smtClean="0"/>
              <a:t>13/10/2023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DC4DA-87E7-E343-9B35-C76FF0B468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185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2665532"/>
            <a:ext cx="9221689" cy="4447496"/>
          </a:xfrm>
        </p:spPr>
        <p:txBody>
          <a:bodyPr anchor="b"/>
          <a:lstStyle>
            <a:lvl1pPr>
              <a:defRPr sz="7016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7155103"/>
            <a:ext cx="9221689" cy="2338833"/>
          </a:xfrm>
        </p:spPr>
        <p:txBody>
          <a:bodyPr/>
          <a:lstStyle>
            <a:lvl1pPr marL="0" indent="0">
              <a:buNone/>
              <a:defRPr sz="2806">
                <a:solidFill>
                  <a:schemeClr val="tx1"/>
                </a:solidFill>
              </a:defRPr>
            </a:lvl1pPr>
            <a:lvl2pPr marL="534604" indent="0">
              <a:buNone/>
              <a:defRPr sz="2339">
                <a:solidFill>
                  <a:schemeClr val="tx1">
                    <a:tint val="75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27076-DEC0-5E47-8F2A-C231A6F0D9AC}" type="datetimeFigureOut">
              <a:rPr lang="fr-FR" smtClean="0"/>
              <a:t>13/10/2023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DC4DA-87E7-E343-9B35-C76FF0B468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9982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846200"/>
            <a:ext cx="4544021" cy="67838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846200"/>
            <a:ext cx="4544021" cy="67838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27076-DEC0-5E47-8F2A-C231A6F0D9AC}" type="datetimeFigureOut">
              <a:rPr lang="fr-FR" smtClean="0"/>
              <a:t>13/10/2023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DC4DA-87E7-E343-9B35-C76FF0B468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356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69242"/>
            <a:ext cx="9221689" cy="20665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2620980"/>
            <a:ext cx="4523137" cy="1284502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3905482"/>
            <a:ext cx="4523137" cy="57443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2620980"/>
            <a:ext cx="4545413" cy="1284502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3905482"/>
            <a:ext cx="4545413" cy="57443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27076-DEC0-5E47-8F2A-C231A6F0D9AC}" type="datetimeFigureOut">
              <a:rPr lang="fr-FR" smtClean="0"/>
              <a:t>13/10/2023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DC4DA-87E7-E343-9B35-C76FF0B468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1878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27076-DEC0-5E47-8F2A-C231A6F0D9AC}" type="datetimeFigureOut">
              <a:rPr lang="fr-FR" smtClean="0"/>
              <a:t>13/10/2023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DC4DA-87E7-E343-9B35-C76FF0B468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3669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27076-DEC0-5E47-8F2A-C231A6F0D9AC}" type="datetimeFigureOut">
              <a:rPr lang="fr-FR" smtClean="0"/>
              <a:t>13/10/2023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DC4DA-87E7-E343-9B35-C76FF0B468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7085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712788"/>
            <a:ext cx="3448388" cy="2494756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539425"/>
            <a:ext cx="5412730" cy="7598117"/>
          </a:xfrm>
        </p:spPr>
        <p:txBody>
          <a:bodyPr/>
          <a:lstStyle>
            <a:lvl1pPr>
              <a:defRPr sz="3742"/>
            </a:lvl1pPr>
            <a:lvl2pPr>
              <a:defRPr sz="3274"/>
            </a:lvl2pPr>
            <a:lvl3pPr>
              <a:defRPr sz="2806"/>
            </a:lvl3pPr>
            <a:lvl4pPr>
              <a:defRPr sz="2339"/>
            </a:lvl4pPr>
            <a:lvl5pPr>
              <a:defRPr sz="2339"/>
            </a:lvl5pPr>
            <a:lvl6pPr>
              <a:defRPr sz="2339"/>
            </a:lvl6pPr>
            <a:lvl7pPr>
              <a:defRPr sz="2339"/>
            </a:lvl7pPr>
            <a:lvl8pPr>
              <a:defRPr sz="2339"/>
            </a:lvl8pPr>
            <a:lvl9pPr>
              <a:defRPr sz="2339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3207544"/>
            <a:ext cx="3448388" cy="5942372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27076-DEC0-5E47-8F2A-C231A6F0D9AC}" type="datetimeFigureOut">
              <a:rPr lang="fr-FR" smtClean="0"/>
              <a:t>13/10/2023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DC4DA-87E7-E343-9B35-C76FF0B468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7570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712788"/>
            <a:ext cx="3448388" cy="2494756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539425"/>
            <a:ext cx="5412730" cy="7598117"/>
          </a:xfrm>
        </p:spPr>
        <p:txBody>
          <a:bodyPr anchor="t"/>
          <a:lstStyle>
            <a:lvl1pPr marL="0" indent="0">
              <a:buNone/>
              <a:defRPr sz="3742"/>
            </a:lvl1pPr>
            <a:lvl2pPr marL="534604" indent="0">
              <a:buNone/>
              <a:defRPr sz="3274"/>
            </a:lvl2pPr>
            <a:lvl3pPr marL="1069208" indent="0">
              <a:buNone/>
              <a:defRPr sz="2806"/>
            </a:lvl3pPr>
            <a:lvl4pPr marL="1603812" indent="0">
              <a:buNone/>
              <a:defRPr sz="2339"/>
            </a:lvl4pPr>
            <a:lvl5pPr marL="2138416" indent="0">
              <a:buNone/>
              <a:defRPr sz="2339"/>
            </a:lvl5pPr>
            <a:lvl6pPr marL="2673020" indent="0">
              <a:buNone/>
              <a:defRPr sz="2339"/>
            </a:lvl6pPr>
            <a:lvl7pPr marL="3207624" indent="0">
              <a:buNone/>
              <a:defRPr sz="2339"/>
            </a:lvl7pPr>
            <a:lvl8pPr marL="3742228" indent="0">
              <a:buNone/>
              <a:defRPr sz="2339"/>
            </a:lvl8pPr>
            <a:lvl9pPr marL="4276832" indent="0">
              <a:buNone/>
              <a:defRPr sz="2339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3207544"/>
            <a:ext cx="3448388" cy="5942372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27076-DEC0-5E47-8F2A-C231A6F0D9AC}" type="datetimeFigureOut">
              <a:rPr lang="fr-FR" smtClean="0"/>
              <a:t>13/10/2023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DC4DA-87E7-E343-9B35-C76FF0B468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6237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569242"/>
            <a:ext cx="9221689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846200"/>
            <a:ext cx="9221689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9909729"/>
            <a:ext cx="2405658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27076-DEC0-5E47-8F2A-C231A6F0D9AC}" type="datetimeFigureOut">
              <a:rPr lang="fr-FR" smtClean="0"/>
              <a:t>13/10/2023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9909729"/>
            <a:ext cx="360848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9909729"/>
            <a:ext cx="2405658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DC4DA-87E7-E343-9B35-C76FF0B468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8590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69208" rtl="0" eaLnBrk="1" latinLnBrk="0" hangingPunct="1">
        <a:lnSpc>
          <a:spcPct val="90000"/>
        </a:lnSpc>
        <a:spcBef>
          <a:spcPct val="0"/>
        </a:spcBef>
        <a:buNone/>
        <a:defRPr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02" indent="-267302" algn="l" defTabSz="1069208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90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51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11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5718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8821DBBC-E633-12DE-0D0B-BBAA5CA9319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0691813" cy="10691813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EFB8B522-5036-A20D-73ED-3417EC8A7F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72567" y="3681286"/>
            <a:ext cx="6512311" cy="1394849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36A7627-1CC6-A4D2-93F8-94D3636F8B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1028" y="4187055"/>
            <a:ext cx="5669756" cy="1352144"/>
          </a:xfrm>
        </p:spPr>
        <p:txBody>
          <a:bodyPr>
            <a:noAutofit/>
          </a:bodyPr>
          <a:lstStyle/>
          <a:p>
            <a:r>
              <a:rPr lang="fr-FR" sz="5400" b="1" dirty="0">
                <a:solidFill>
                  <a:srgbClr val="007486"/>
                </a:solidFill>
                <a:latin typeface="Millimetre Extrablack" panose="020B0604020202000000" pitchFamily="34" charset="77"/>
              </a:rPr>
              <a:t>Date et horaire</a:t>
            </a:r>
            <a:br>
              <a:rPr lang="fr-FR" sz="5400" b="1" dirty="0">
                <a:solidFill>
                  <a:srgbClr val="007486"/>
                </a:solidFill>
                <a:latin typeface="Millimetre Extrablack" panose="020B0604020202000000" pitchFamily="34" charset="77"/>
              </a:rPr>
            </a:br>
            <a:r>
              <a:rPr lang="fr-FR" sz="5400" b="1" dirty="0">
                <a:solidFill>
                  <a:srgbClr val="007486"/>
                </a:solidFill>
                <a:latin typeface="Millimetre Extrablack" panose="020B0604020202000000" pitchFamily="34" charset="77"/>
              </a:rPr>
              <a:t>Lieu</a:t>
            </a:r>
          </a:p>
        </p:txBody>
      </p:sp>
      <p:sp>
        <p:nvSpPr>
          <p:cNvPr id="8" name="Sous-titre 2">
            <a:extLst>
              <a:ext uri="{FF2B5EF4-FFF2-40B4-BE49-F238E27FC236}">
                <a16:creationId xmlns:a16="http://schemas.microsoft.com/office/drawing/2014/main" id="{E760C0CF-86B1-AD0A-E216-6D357E213A0D}"/>
              </a:ext>
            </a:extLst>
          </p:cNvPr>
          <p:cNvSpPr txBox="1">
            <a:spLocks/>
          </p:cNvSpPr>
          <p:nvPr/>
        </p:nvSpPr>
        <p:spPr>
          <a:xfrm>
            <a:off x="1526500" y="5855533"/>
            <a:ext cx="7638811" cy="11867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7967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5934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33902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11869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9836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7803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45771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23738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200" dirty="0">
                <a:solidFill>
                  <a:srgbClr val="007486"/>
                </a:solidFill>
                <a:latin typeface="Millimetre Regular" panose="020B0604020202000000" pitchFamily="34" charset="77"/>
                <a:cs typeface="Cairo Play" pitchFamily="2" charset="-78"/>
              </a:rPr>
              <a:t>Accès</a:t>
            </a:r>
          </a:p>
          <a:p>
            <a:r>
              <a:rPr lang="fr-FR" sz="3200" dirty="0">
                <a:solidFill>
                  <a:srgbClr val="007486"/>
                </a:solidFill>
                <a:latin typeface="Millimetre Regular" panose="020B0604020202000000" pitchFamily="34" charset="77"/>
                <a:cs typeface="Cairo Play" pitchFamily="2" charset="-78"/>
              </a:rPr>
              <a:t>Informations complémentaires</a:t>
            </a:r>
          </a:p>
        </p:txBody>
      </p:sp>
    </p:spTree>
    <p:extLst>
      <p:ext uri="{BB962C8B-B14F-4D97-AF65-F5344CB8AC3E}">
        <p14:creationId xmlns:p14="http://schemas.microsoft.com/office/powerpoint/2010/main" val="300097285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4213</TotalTime>
  <Words>8</Words>
  <Application>Microsoft Macintosh PowerPoint</Application>
  <PresentationFormat>Personnalisé</PresentationFormat>
  <Paragraphs>3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Millimetre Extrablack</vt:lpstr>
      <vt:lpstr>Millimetre Regular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Microsoft Office User</cp:lastModifiedBy>
  <cp:revision>5</cp:revision>
  <dcterms:created xsi:type="dcterms:W3CDTF">2023-10-10T13:43:36Z</dcterms:created>
  <dcterms:modified xsi:type="dcterms:W3CDTF">2023-10-16T13:03:17Z</dcterms:modified>
</cp:coreProperties>
</file>